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9" r:id="rId5"/>
    <p:sldId id="328" r:id="rId6"/>
    <p:sldId id="329" r:id="rId7"/>
    <p:sldId id="330" r:id="rId8"/>
    <p:sldId id="331" r:id="rId9"/>
    <p:sldId id="332" r:id="rId10"/>
    <p:sldId id="25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30C8A6-0A77-9F43-B712-00D2C9A1D307}" v="686" dt="2020-02-24T18:45:42.8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82"/>
    <p:restoredTop sz="96146"/>
  </p:normalViewPr>
  <p:slideViewPr>
    <p:cSldViewPr snapToGrid="0" snapToObjects="1">
      <p:cViewPr varScale="1">
        <p:scale>
          <a:sx n="106" d="100"/>
          <a:sy n="106" d="100"/>
        </p:scale>
        <p:origin x="3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 Galloway" userId="23a6678f-5853-4f9d-9e3f-d3319c6aa779" providerId="ADAL" clId="{EF30C8A6-0A77-9F43-B712-00D2C9A1D307}"/>
    <pc:docChg chg="custSel addSld delSld modSld sldOrd">
      <pc:chgData name="Jon Galloway" userId="23a6678f-5853-4f9d-9e3f-d3319c6aa779" providerId="ADAL" clId="{EF30C8A6-0A77-9F43-B712-00D2C9A1D307}" dt="2020-02-24T18:45:42.872" v="687" actId="14100"/>
      <pc:docMkLst>
        <pc:docMk/>
      </pc:docMkLst>
      <pc:sldChg chg="addSp modSp">
        <pc:chgData name="Jon Galloway" userId="23a6678f-5853-4f9d-9e3f-d3319c6aa779" providerId="ADAL" clId="{EF30C8A6-0A77-9F43-B712-00D2C9A1D307}" dt="2020-02-24T18:39:52.333" v="643" actId="14100"/>
        <pc:sldMkLst>
          <pc:docMk/>
          <pc:sldMk cId="1806796527" sldId="256"/>
        </pc:sldMkLst>
        <pc:spChg chg="add mod">
          <ac:chgData name="Jon Galloway" userId="23a6678f-5853-4f9d-9e3f-d3319c6aa779" providerId="ADAL" clId="{EF30C8A6-0A77-9F43-B712-00D2C9A1D307}" dt="2020-02-24T18:39:52.333" v="643" actId="14100"/>
          <ac:spMkLst>
            <pc:docMk/>
            <pc:sldMk cId="1806796527" sldId="256"/>
            <ac:spMk id="2" creationId="{63409FC1-1B43-9F46-9752-CE421D1307FE}"/>
          </ac:spMkLst>
        </pc:spChg>
        <pc:spChg chg="add">
          <ac:chgData name="Jon Galloway" userId="23a6678f-5853-4f9d-9e3f-d3319c6aa779" providerId="ADAL" clId="{EF30C8A6-0A77-9F43-B712-00D2C9A1D307}" dt="2020-02-24T18:32:37.355" v="586"/>
          <ac:spMkLst>
            <pc:docMk/>
            <pc:sldMk cId="1806796527" sldId="256"/>
            <ac:spMk id="4" creationId="{C21EE0B6-E62F-7948-934D-64BABABD1994}"/>
          </ac:spMkLst>
        </pc:spChg>
      </pc:sldChg>
      <pc:sldChg chg="del">
        <pc:chgData name="Jon Galloway" userId="23a6678f-5853-4f9d-9e3f-d3319c6aa779" providerId="ADAL" clId="{EF30C8A6-0A77-9F43-B712-00D2C9A1D307}" dt="2020-02-24T18:31:28.819" v="582" actId="2696"/>
        <pc:sldMkLst>
          <pc:docMk/>
          <pc:sldMk cId="2016452509" sldId="260"/>
        </pc:sldMkLst>
      </pc:sldChg>
      <pc:sldChg chg="addSp delSp modSp add ord">
        <pc:chgData name="Jon Galloway" userId="23a6678f-5853-4f9d-9e3f-d3319c6aa779" providerId="ADAL" clId="{EF30C8A6-0A77-9F43-B712-00D2C9A1D307}" dt="2020-02-24T18:45:42.872" v="687" actId="14100"/>
        <pc:sldMkLst>
          <pc:docMk/>
          <pc:sldMk cId="4008160338" sldId="328"/>
        </pc:sldMkLst>
        <pc:spChg chg="add del mod">
          <ac:chgData name="Jon Galloway" userId="23a6678f-5853-4f9d-9e3f-d3319c6aa779" providerId="ADAL" clId="{EF30C8A6-0A77-9F43-B712-00D2C9A1D307}" dt="2020-02-24T18:41:50.276" v="647" actId="12084"/>
          <ac:spMkLst>
            <pc:docMk/>
            <pc:sldMk cId="4008160338" sldId="328"/>
            <ac:spMk id="3" creationId="{93FB1E19-FFF9-5243-9C5E-83D3499233F3}"/>
          </ac:spMkLst>
        </pc:spChg>
        <pc:spChg chg="mod">
          <ac:chgData name="Jon Galloway" userId="23a6678f-5853-4f9d-9e3f-d3319c6aa779" providerId="ADAL" clId="{EF30C8A6-0A77-9F43-B712-00D2C9A1D307}" dt="2020-02-24T18:27:48.136" v="510" actId="20577"/>
          <ac:spMkLst>
            <pc:docMk/>
            <pc:sldMk cId="4008160338" sldId="328"/>
            <ac:spMk id="7" creationId="{8F58ED06-1AEC-48A0-828C-25B268D3F03B}"/>
          </ac:spMkLst>
        </pc:spChg>
        <pc:graphicFrameChg chg="add mod">
          <ac:chgData name="Jon Galloway" userId="23a6678f-5853-4f9d-9e3f-d3319c6aa779" providerId="ADAL" clId="{EF30C8A6-0A77-9F43-B712-00D2C9A1D307}" dt="2020-02-24T18:45:42.872" v="687" actId="14100"/>
          <ac:graphicFrameMkLst>
            <pc:docMk/>
            <pc:sldMk cId="4008160338" sldId="328"/>
            <ac:graphicFrameMk id="4" creationId="{35E8C704-D90E-694E-88C0-6FE56A7B6498}"/>
          </ac:graphicFrameMkLst>
        </pc:graphicFrameChg>
        <pc:graphicFrameChg chg="del">
          <ac:chgData name="Jon Galloway" userId="23a6678f-5853-4f9d-9e3f-d3319c6aa779" providerId="ADAL" clId="{EF30C8A6-0A77-9F43-B712-00D2C9A1D307}" dt="2020-02-24T18:19:06.324" v="2" actId="478"/>
          <ac:graphicFrameMkLst>
            <pc:docMk/>
            <pc:sldMk cId="4008160338" sldId="328"/>
            <ac:graphicFrameMk id="9" creationId="{06C945B1-C6B7-40E9-BCF0-B5E9554F0552}"/>
          </ac:graphicFrameMkLst>
        </pc:graphicFrameChg>
      </pc:sldChg>
      <pc:sldChg chg="addSp delSp modSp add">
        <pc:chgData name="Jon Galloway" userId="23a6678f-5853-4f9d-9e3f-d3319c6aa779" providerId="ADAL" clId="{EF30C8A6-0A77-9F43-B712-00D2C9A1D307}" dt="2020-02-24T18:41:36.513" v="646" actId="1076"/>
        <pc:sldMkLst>
          <pc:docMk/>
          <pc:sldMk cId="2804017360" sldId="329"/>
        </pc:sldMkLst>
        <pc:spChg chg="del">
          <ac:chgData name="Jon Galloway" userId="23a6678f-5853-4f9d-9e3f-d3319c6aa779" providerId="ADAL" clId="{EF30C8A6-0A77-9F43-B712-00D2C9A1D307}" dt="2020-02-24T18:29:57.718" v="529" actId="478"/>
          <ac:spMkLst>
            <pc:docMk/>
            <pc:sldMk cId="2804017360" sldId="329"/>
            <ac:spMk id="3" creationId="{93FB1E19-FFF9-5243-9C5E-83D3499233F3}"/>
          </ac:spMkLst>
        </pc:spChg>
        <pc:spChg chg="mod">
          <ac:chgData name="Jon Galloway" userId="23a6678f-5853-4f9d-9e3f-d3319c6aa779" providerId="ADAL" clId="{EF30C8A6-0A77-9F43-B712-00D2C9A1D307}" dt="2020-02-24T18:29:48.502" v="528" actId="20577"/>
          <ac:spMkLst>
            <pc:docMk/>
            <pc:sldMk cId="2804017360" sldId="329"/>
            <ac:spMk id="7" creationId="{8F58ED06-1AEC-48A0-828C-25B268D3F03B}"/>
          </ac:spMkLst>
        </pc:spChg>
        <pc:picChg chg="add mod">
          <ac:chgData name="Jon Galloway" userId="23a6678f-5853-4f9d-9e3f-d3319c6aa779" providerId="ADAL" clId="{EF30C8A6-0A77-9F43-B712-00D2C9A1D307}" dt="2020-02-24T18:41:36.513" v="646" actId="1076"/>
          <ac:picMkLst>
            <pc:docMk/>
            <pc:sldMk cId="2804017360" sldId="329"/>
            <ac:picMk id="4" creationId="{09EBD587-4BA4-6E44-A6EB-971D5C6B85CD}"/>
          </ac:picMkLst>
        </pc:picChg>
      </pc:sldChg>
      <pc:sldChg chg="addSp delSp modSp add">
        <pc:chgData name="Jon Galloway" userId="23a6678f-5853-4f9d-9e3f-d3319c6aa779" providerId="ADAL" clId="{EF30C8A6-0A77-9F43-B712-00D2C9A1D307}" dt="2020-02-24T18:45:07.534" v="683" actId="1076"/>
        <pc:sldMkLst>
          <pc:docMk/>
          <pc:sldMk cId="3993773083" sldId="330"/>
        </pc:sldMkLst>
        <pc:spChg chg="del mod">
          <ac:chgData name="Jon Galloway" userId="23a6678f-5853-4f9d-9e3f-d3319c6aa779" providerId="ADAL" clId="{EF30C8A6-0A77-9F43-B712-00D2C9A1D307}" dt="2020-02-24T18:42:25.080" v="662" actId="12084"/>
          <ac:spMkLst>
            <pc:docMk/>
            <pc:sldMk cId="3993773083" sldId="330"/>
            <ac:spMk id="3" creationId="{93FB1E19-FFF9-5243-9C5E-83D3499233F3}"/>
          </ac:spMkLst>
        </pc:spChg>
        <pc:spChg chg="mod">
          <ac:chgData name="Jon Galloway" userId="23a6678f-5853-4f9d-9e3f-d3319c6aa779" providerId="ADAL" clId="{EF30C8A6-0A77-9F43-B712-00D2C9A1D307}" dt="2020-02-24T18:30:08.293" v="549" actId="20577"/>
          <ac:spMkLst>
            <pc:docMk/>
            <pc:sldMk cId="3993773083" sldId="330"/>
            <ac:spMk id="7" creationId="{8F58ED06-1AEC-48A0-828C-25B268D3F03B}"/>
          </ac:spMkLst>
        </pc:spChg>
        <pc:graphicFrameChg chg="add mod">
          <ac:chgData name="Jon Galloway" userId="23a6678f-5853-4f9d-9e3f-d3319c6aa779" providerId="ADAL" clId="{EF30C8A6-0A77-9F43-B712-00D2C9A1D307}" dt="2020-02-24T18:45:07.534" v="683" actId="1076"/>
          <ac:graphicFrameMkLst>
            <pc:docMk/>
            <pc:sldMk cId="3993773083" sldId="330"/>
            <ac:graphicFrameMk id="4" creationId="{BFA770B2-197D-3D4A-9959-A0874BF2E504}"/>
          </ac:graphicFrameMkLst>
        </pc:graphicFrameChg>
      </pc:sldChg>
      <pc:sldChg chg="addSp delSp modSp add">
        <pc:chgData name="Jon Galloway" userId="23a6678f-5853-4f9d-9e3f-d3319c6aa779" providerId="ADAL" clId="{EF30C8A6-0A77-9F43-B712-00D2C9A1D307}" dt="2020-02-24T18:44:59.882" v="682" actId="1076"/>
        <pc:sldMkLst>
          <pc:docMk/>
          <pc:sldMk cId="2521994024" sldId="331"/>
        </pc:sldMkLst>
        <pc:spChg chg="del mod">
          <ac:chgData name="Jon Galloway" userId="23a6678f-5853-4f9d-9e3f-d3319c6aa779" providerId="ADAL" clId="{EF30C8A6-0A77-9F43-B712-00D2C9A1D307}" dt="2020-02-24T18:42:41.448" v="665" actId="12084"/>
          <ac:spMkLst>
            <pc:docMk/>
            <pc:sldMk cId="2521994024" sldId="331"/>
            <ac:spMk id="3" creationId="{93FB1E19-FFF9-5243-9C5E-83D3499233F3}"/>
          </ac:spMkLst>
        </pc:spChg>
        <pc:spChg chg="mod">
          <ac:chgData name="Jon Galloway" userId="23a6678f-5853-4f9d-9e3f-d3319c6aa779" providerId="ADAL" clId="{EF30C8A6-0A77-9F43-B712-00D2C9A1D307}" dt="2020-02-24T18:30:34.175" v="561" actId="20577"/>
          <ac:spMkLst>
            <pc:docMk/>
            <pc:sldMk cId="2521994024" sldId="331"/>
            <ac:spMk id="7" creationId="{8F58ED06-1AEC-48A0-828C-25B268D3F03B}"/>
          </ac:spMkLst>
        </pc:spChg>
        <pc:graphicFrameChg chg="add mod">
          <ac:chgData name="Jon Galloway" userId="23a6678f-5853-4f9d-9e3f-d3319c6aa779" providerId="ADAL" clId="{EF30C8A6-0A77-9F43-B712-00D2C9A1D307}" dt="2020-02-24T18:44:59.882" v="682" actId="1076"/>
          <ac:graphicFrameMkLst>
            <pc:docMk/>
            <pc:sldMk cId="2521994024" sldId="331"/>
            <ac:graphicFrameMk id="4" creationId="{455DBD76-F1DC-6945-93F3-64F30802301E}"/>
          </ac:graphicFrameMkLst>
        </pc:graphicFrameChg>
      </pc:sldChg>
      <pc:sldChg chg="addSp delSp modSp add">
        <pc:chgData name="Jon Galloway" userId="23a6678f-5853-4f9d-9e3f-d3319c6aa779" providerId="ADAL" clId="{EF30C8A6-0A77-9F43-B712-00D2C9A1D307}" dt="2020-02-24T18:45:25.574" v="686" actId="1076"/>
        <pc:sldMkLst>
          <pc:docMk/>
          <pc:sldMk cId="1895991484" sldId="332"/>
        </pc:sldMkLst>
        <pc:spChg chg="del mod">
          <ac:chgData name="Jon Galloway" userId="23a6678f-5853-4f9d-9e3f-d3319c6aa779" providerId="ADAL" clId="{EF30C8A6-0A77-9F43-B712-00D2C9A1D307}" dt="2020-02-24T18:42:57.741" v="668" actId="12084"/>
          <ac:spMkLst>
            <pc:docMk/>
            <pc:sldMk cId="1895991484" sldId="332"/>
            <ac:spMk id="3" creationId="{93FB1E19-FFF9-5243-9C5E-83D3499233F3}"/>
          </ac:spMkLst>
        </pc:spChg>
        <pc:spChg chg="mod">
          <ac:chgData name="Jon Galloway" userId="23a6678f-5853-4f9d-9e3f-d3319c6aa779" providerId="ADAL" clId="{EF30C8A6-0A77-9F43-B712-00D2C9A1D307}" dt="2020-02-24T18:30:57.155" v="579" actId="20577"/>
          <ac:spMkLst>
            <pc:docMk/>
            <pc:sldMk cId="1895991484" sldId="332"/>
            <ac:spMk id="7" creationId="{8F58ED06-1AEC-48A0-828C-25B268D3F03B}"/>
          </ac:spMkLst>
        </pc:spChg>
        <pc:graphicFrameChg chg="add mod">
          <ac:chgData name="Jon Galloway" userId="23a6678f-5853-4f9d-9e3f-d3319c6aa779" providerId="ADAL" clId="{EF30C8A6-0A77-9F43-B712-00D2C9A1D307}" dt="2020-02-24T18:45:25.574" v="686" actId="1076"/>
          <ac:graphicFrameMkLst>
            <pc:docMk/>
            <pc:sldMk cId="1895991484" sldId="332"/>
            <ac:graphicFrameMk id="4" creationId="{2541BDA9-32FF-DA44-A503-DAB6B0B01EB2}"/>
          </ac:graphicFrameMkLst>
        </pc:graphicFrameChg>
      </pc:sldChg>
    </pc:docChg>
  </pc:docChgLst>
  <pc:docChgLst>
    <pc:chgData name="Sayed Hashimi" userId="cc568d43-0c31-46ea-b02a-e8057b63e50d" providerId="ADAL" clId="{54FFD427-729C-9542-BC33-0769B9877B90}"/>
    <pc:docChg chg="modSld">
      <pc:chgData name="Sayed Hashimi" userId="cc568d43-0c31-46ea-b02a-e8057b63e50d" providerId="ADAL" clId="{54FFD427-729C-9542-BC33-0769B9877B90}" dt="2020-02-24T18:48:11.093" v="0" actId="20577"/>
      <pc:docMkLst>
        <pc:docMk/>
      </pc:docMkLst>
      <pc:sldChg chg="modSp">
        <pc:chgData name="Sayed Hashimi" userId="cc568d43-0c31-46ea-b02a-e8057b63e50d" providerId="ADAL" clId="{54FFD427-729C-9542-BC33-0769B9877B90}" dt="2020-02-24T18:48:11.093" v="0" actId="20577"/>
        <pc:sldMkLst>
          <pc:docMk/>
          <pc:sldMk cId="1270576636" sldId="259"/>
        </pc:sldMkLst>
        <pc:spChg chg="mod">
          <ac:chgData name="Sayed Hashimi" userId="cc568d43-0c31-46ea-b02a-e8057b63e50d" providerId="ADAL" clId="{54FFD427-729C-9542-BC33-0769B9877B90}" dt="2020-02-24T18:48:11.093" v="0" actId="20577"/>
          <ac:spMkLst>
            <pc:docMk/>
            <pc:sldMk cId="1270576636" sldId="259"/>
            <ac:spMk id="12" creationId="{DDD9733D-5C22-4659-B5AE-859C5B68446A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38B26B-4296-1F41-B2E8-A5966F8B656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8ECAA46-BE87-D343-BCEC-C0C325B7AE9D}">
      <dgm:prSet/>
      <dgm:spPr/>
      <dgm:t>
        <a:bodyPr/>
        <a:lstStyle/>
        <a:p>
          <a:r>
            <a:rPr lang="en-US"/>
            <a:t>Authentication</a:t>
          </a:r>
        </a:p>
      </dgm:t>
    </dgm:pt>
    <dgm:pt modelId="{7D32C1A2-3F5B-854D-9699-E25985F54812}" type="parTrans" cxnId="{5E886EB6-24B9-EA4F-922A-0BC5FE112E7C}">
      <dgm:prSet/>
      <dgm:spPr/>
      <dgm:t>
        <a:bodyPr/>
        <a:lstStyle/>
        <a:p>
          <a:endParaRPr lang="en-US"/>
        </a:p>
      </dgm:t>
    </dgm:pt>
    <dgm:pt modelId="{9052DD51-1339-AD40-8A2C-3A91A7F08073}" type="sibTrans" cxnId="{5E886EB6-24B9-EA4F-922A-0BC5FE112E7C}">
      <dgm:prSet/>
      <dgm:spPr/>
      <dgm:t>
        <a:bodyPr/>
        <a:lstStyle/>
        <a:p>
          <a:endParaRPr lang="en-US"/>
        </a:p>
      </dgm:t>
    </dgm:pt>
    <dgm:pt modelId="{84068F17-FC8C-E146-BC90-24F05CFCD5D4}">
      <dgm:prSet/>
      <dgm:spPr/>
      <dgm:t>
        <a:bodyPr/>
        <a:lstStyle/>
        <a:p>
          <a:r>
            <a:rPr lang="en-US"/>
            <a:t>Blazor with Authentication</a:t>
          </a:r>
        </a:p>
      </dgm:t>
    </dgm:pt>
    <dgm:pt modelId="{7E448863-F632-204F-AA83-175256161D79}" type="parTrans" cxnId="{9CF80EC9-FDBC-3445-A8AC-E3456E54A5BC}">
      <dgm:prSet/>
      <dgm:spPr/>
      <dgm:t>
        <a:bodyPr/>
        <a:lstStyle/>
        <a:p>
          <a:endParaRPr lang="en-US"/>
        </a:p>
      </dgm:t>
    </dgm:pt>
    <dgm:pt modelId="{91FFD098-AB75-0C4A-8677-70627B5F5232}" type="sibTrans" cxnId="{9CF80EC9-FDBC-3445-A8AC-E3456E54A5BC}">
      <dgm:prSet/>
      <dgm:spPr/>
      <dgm:t>
        <a:bodyPr/>
        <a:lstStyle/>
        <a:p>
          <a:endParaRPr lang="en-US"/>
        </a:p>
      </dgm:t>
    </dgm:pt>
    <dgm:pt modelId="{A7BB0493-CCCA-5547-9465-CE33593C6861}">
      <dgm:prSet/>
      <dgm:spPr/>
      <dgm:t>
        <a:bodyPr/>
        <a:lstStyle/>
        <a:p>
          <a:r>
            <a:rPr lang="en-US"/>
            <a:t>Unit Test Projects</a:t>
          </a:r>
        </a:p>
      </dgm:t>
    </dgm:pt>
    <dgm:pt modelId="{C9C8073E-B74E-734C-8EA9-E57F932058DF}" type="parTrans" cxnId="{944EA5ED-EAA5-FE41-B3BA-55C784308A88}">
      <dgm:prSet/>
      <dgm:spPr/>
      <dgm:t>
        <a:bodyPr/>
        <a:lstStyle/>
        <a:p>
          <a:endParaRPr lang="en-US"/>
        </a:p>
      </dgm:t>
    </dgm:pt>
    <dgm:pt modelId="{3947C3DF-3887-894B-B869-08A211CE7E11}" type="sibTrans" cxnId="{944EA5ED-EAA5-FE41-B3BA-55C784308A88}">
      <dgm:prSet/>
      <dgm:spPr/>
      <dgm:t>
        <a:bodyPr/>
        <a:lstStyle/>
        <a:p>
          <a:endParaRPr lang="en-US"/>
        </a:p>
      </dgm:t>
    </dgm:pt>
    <dgm:pt modelId="{C98A73EC-0B9D-324E-8FC4-8E9430719969}">
      <dgm:prSet/>
      <dgm:spPr/>
      <dgm:t>
        <a:bodyPr/>
        <a:lstStyle/>
        <a:p>
          <a:r>
            <a:rPr lang="en-US"/>
            <a:t>Library Projects</a:t>
          </a:r>
        </a:p>
      </dgm:t>
    </dgm:pt>
    <dgm:pt modelId="{775C7FC3-238D-E44F-853A-8F4D1F14E46C}" type="parTrans" cxnId="{D5936108-07C7-D240-B90C-8DEC66921C5C}">
      <dgm:prSet/>
      <dgm:spPr/>
      <dgm:t>
        <a:bodyPr/>
        <a:lstStyle/>
        <a:p>
          <a:endParaRPr lang="en-US"/>
        </a:p>
      </dgm:t>
    </dgm:pt>
    <dgm:pt modelId="{A5980488-8B1D-7F4D-8435-020105FA191C}" type="sibTrans" cxnId="{D5936108-07C7-D240-B90C-8DEC66921C5C}">
      <dgm:prSet/>
      <dgm:spPr/>
      <dgm:t>
        <a:bodyPr/>
        <a:lstStyle/>
        <a:p>
          <a:endParaRPr lang="en-US"/>
        </a:p>
      </dgm:t>
    </dgm:pt>
    <dgm:pt modelId="{97846E63-1376-834E-8029-A1C7531AFB63}" type="pres">
      <dgm:prSet presAssocID="{DC38B26B-4296-1F41-B2E8-A5966F8B6568}" presName="diagram" presStyleCnt="0">
        <dgm:presLayoutVars>
          <dgm:dir/>
          <dgm:resizeHandles val="exact"/>
        </dgm:presLayoutVars>
      </dgm:prSet>
      <dgm:spPr/>
    </dgm:pt>
    <dgm:pt modelId="{88C02BDF-8FE2-6044-A18F-DDD048A3617A}" type="pres">
      <dgm:prSet presAssocID="{68ECAA46-BE87-D343-BCEC-C0C325B7AE9D}" presName="node" presStyleLbl="node1" presStyleIdx="0" presStyleCnt="4">
        <dgm:presLayoutVars>
          <dgm:bulletEnabled val="1"/>
        </dgm:presLayoutVars>
      </dgm:prSet>
      <dgm:spPr/>
    </dgm:pt>
    <dgm:pt modelId="{13F8403E-C2EA-CC4E-834F-0D1252948121}" type="pres">
      <dgm:prSet presAssocID="{9052DD51-1339-AD40-8A2C-3A91A7F08073}" presName="sibTrans" presStyleCnt="0"/>
      <dgm:spPr/>
    </dgm:pt>
    <dgm:pt modelId="{F2B86052-EE68-C64D-9E8D-91CD169C07E7}" type="pres">
      <dgm:prSet presAssocID="{84068F17-FC8C-E146-BC90-24F05CFCD5D4}" presName="node" presStyleLbl="node1" presStyleIdx="1" presStyleCnt="4">
        <dgm:presLayoutVars>
          <dgm:bulletEnabled val="1"/>
        </dgm:presLayoutVars>
      </dgm:prSet>
      <dgm:spPr/>
    </dgm:pt>
    <dgm:pt modelId="{5BF53AC6-0404-A84B-8966-6749AD198663}" type="pres">
      <dgm:prSet presAssocID="{91FFD098-AB75-0C4A-8677-70627B5F5232}" presName="sibTrans" presStyleCnt="0"/>
      <dgm:spPr/>
    </dgm:pt>
    <dgm:pt modelId="{E613DD82-A88B-9A49-A820-481C744C4456}" type="pres">
      <dgm:prSet presAssocID="{A7BB0493-CCCA-5547-9465-CE33593C6861}" presName="node" presStyleLbl="node1" presStyleIdx="2" presStyleCnt="4">
        <dgm:presLayoutVars>
          <dgm:bulletEnabled val="1"/>
        </dgm:presLayoutVars>
      </dgm:prSet>
      <dgm:spPr/>
    </dgm:pt>
    <dgm:pt modelId="{E179B22F-16E0-214B-AD12-83AA01805F6C}" type="pres">
      <dgm:prSet presAssocID="{3947C3DF-3887-894B-B869-08A211CE7E11}" presName="sibTrans" presStyleCnt="0"/>
      <dgm:spPr/>
    </dgm:pt>
    <dgm:pt modelId="{CB9027E2-F816-704E-B817-BFF553650555}" type="pres">
      <dgm:prSet presAssocID="{C98A73EC-0B9D-324E-8FC4-8E9430719969}" presName="node" presStyleLbl="node1" presStyleIdx="3" presStyleCnt="4">
        <dgm:presLayoutVars>
          <dgm:bulletEnabled val="1"/>
        </dgm:presLayoutVars>
      </dgm:prSet>
      <dgm:spPr/>
    </dgm:pt>
  </dgm:ptLst>
  <dgm:cxnLst>
    <dgm:cxn modelId="{D5936108-07C7-D240-B90C-8DEC66921C5C}" srcId="{DC38B26B-4296-1F41-B2E8-A5966F8B6568}" destId="{C98A73EC-0B9D-324E-8FC4-8E9430719969}" srcOrd="3" destOrd="0" parTransId="{775C7FC3-238D-E44F-853A-8F4D1F14E46C}" sibTransId="{A5980488-8B1D-7F4D-8435-020105FA191C}"/>
    <dgm:cxn modelId="{8F8E2C1F-63AC-DD49-9CFB-9E618B6C94FF}" type="presOf" srcId="{DC38B26B-4296-1F41-B2E8-A5966F8B6568}" destId="{97846E63-1376-834E-8029-A1C7531AFB63}" srcOrd="0" destOrd="0" presId="urn:microsoft.com/office/officeart/2005/8/layout/default"/>
    <dgm:cxn modelId="{CA01E34D-397A-284E-BF35-2B3AA23BB518}" type="presOf" srcId="{A7BB0493-CCCA-5547-9465-CE33593C6861}" destId="{E613DD82-A88B-9A49-A820-481C744C4456}" srcOrd="0" destOrd="0" presId="urn:microsoft.com/office/officeart/2005/8/layout/default"/>
    <dgm:cxn modelId="{56852088-9687-934D-A27D-04A6E3D409B6}" type="presOf" srcId="{84068F17-FC8C-E146-BC90-24F05CFCD5D4}" destId="{F2B86052-EE68-C64D-9E8D-91CD169C07E7}" srcOrd="0" destOrd="0" presId="urn:microsoft.com/office/officeart/2005/8/layout/default"/>
    <dgm:cxn modelId="{4729C18F-73D9-DA4D-892D-29DDE991497A}" type="presOf" srcId="{C98A73EC-0B9D-324E-8FC4-8E9430719969}" destId="{CB9027E2-F816-704E-B817-BFF553650555}" srcOrd="0" destOrd="0" presId="urn:microsoft.com/office/officeart/2005/8/layout/default"/>
    <dgm:cxn modelId="{5E886EB6-24B9-EA4F-922A-0BC5FE112E7C}" srcId="{DC38B26B-4296-1F41-B2E8-A5966F8B6568}" destId="{68ECAA46-BE87-D343-BCEC-C0C325B7AE9D}" srcOrd="0" destOrd="0" parTransId="{7D32C1A2-3F5B-854D-9699-E25985F54812}" sibTransId="{9052DD51-1339-AD40-8A2C-3A91A7F08073}"/>
    <dgm:cxn modelId="{9CF80EC9-FDBC-3445-A8AC-E3456E54A5BC}" srcId="{DC38B26B-4296-1F41-B2E8-A5966F8B6568}" destId="{84068F17-FC8C-E146-BC90-24F05CFCD5D4}" srcOrd="1" destOrd="0" parTransId="{7E448863-F632-204F-AA83-175256161D79}" sibTransId="{91FFD098-AB75-0C4A-8677-70627B5F5232}"/>
    <dgm:cxn modelId="{944EA5ED-EAA5-FE41-B3BA-55C784308A88}" srcId="{DC38B26B-4296-1F41-B2E8-A5966F8B6568}" destId="{A7BB0493-CCCA-5547-9465-CE33593C6861}" srcOrd="2" destOrd="0" parTransId="{C9C8073E-B74E-734C-8EA9-E57F932058DF}" sibTransId="{3947C3DF-3887-894B-B869-08A211CE7E11}"/>
    <dgm:cxn modelId="{0F8C4FEF-85CD-0E41-9A1D-009E2516133F}" type="presOf" srcId="{68ECAA46-BE87-D343-BCEC-C0C325B7AE9D}" destId="{88C02BDF-8FE2-6044-A18F-DDD048A3617A}" srcOrd="0" destOrd="0" presId="urn:microsoft.com/office/officeart/2005/8/layout/default"/>
    <dgm:cxn modelId="{95A14017-CB4D-0947-98FC-5A0BFDB5F588}" type="presParOf" srcId="{97846E63-1376-834E-8029-A1C7531AFB63}" destId="{88C02BDF-8FE2-6044-A18F-DDD048A3617A}" srcOrd="0" destOrd="0" presId="urn:microsoft.com/office/officeart/2005/8/layout/default"/>
    <dgm:cxn modelId="{7A9B9AF7-4BD7-0B44-B775-7FA202BBB0B1}" type="presParOf" srcId="{97846E63-1376-834E-8029-A1C7531AFB63}" destId="{13F8403E-C2EA-CC4E-834F-0D1252948121}" srcOrd="1" destOrd="0" presId="urn:microsoft.com/office/officeart/2005/8/layout/default"/>
    <dgm:cxn modelId="{B97D86EE-5141-C047-B8A7-02AC8FE214BD}" type="presParOf" srcId="{97846E63-1376-834E-8029-A1C7531AFB63}" destId="{F2B86052-EE68-C64D-9E8D-91CD169C07E7}" srcOrd="2" destOrd="0" presId="urn:microsoft.com/office/officeart/2005/8/layout/default"/>
    <dgm:cxn modelId="{13D6686B-97D2-D84F-90C0-7C1AB56D14F9}" type="presParOf" srcId="{97846E63-1376-834E-8029-A1C7531AFB63}" destId="{5BF53AC6-0404-A84B-8966-6749AD198663}" srcOrd="3" destOrd="0" presId="urn:microsoft.com/office/officeart/2005/8/layout/default"/>
    <dgm:cxn modelId="{F8C6AD04-88C9-D44F-A757-AFD8A5705092}" type="presParOf" srcId="{97846E63-1376-834E-8029-A1C7531AFB63}" destId="{E613DD82-A88B-9A49-A820-481C744C4456}" srcOrd="4" destOrd="0" presId="urn:microsoft.com/office/officeart/2005/8/layout/default"/>
    <dgm:cxn modelId="{7151B65D-6CFE-1B4B-889D-BA6884E1DA62}" type="presParOf" srcId="{97846E63-1376-834E-8029-A1C7531AFB63}" destId="{E179B22F-16E0-214B-AD12-83AA01805F6C}" srcOrd="5" destOrd="0" presId="urn:microsoft.com/office/officeart/2005/8/layout/default"/>
    <dgm:cxn modelId="{4BD42661-DCFB-4249-8D48-49035110C776}" type="presParOf" srcId="{97846E63-1376-834E-8029-A1C7531AFB63}" destId="{CB9027E2-F816-704E-B817-BFF553650555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0512E1-C08B-F04E-AB9D-A08F9F39448C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B0F93B8-E5D3-B04D-A76F-AD2F47CF1B9C}">
      <dgm:prSet/>
      <dgm:spPr/>
      <dgm:t>
        <a:bodyPr/>
        <a:lstStyle/>
        <a:p>
          <a:r>
            <a:rPr lang="en-US"/>
            <a:t>launchsettings.json</a:t>
          </a:r>
        </a:p>
      </dgm:t>
    </dgm:pt>
    <dgm:pt modelId="{8C8337C2-0408-684D-B799-4D6395CB225F}" type="parTrans" cxnId="{91E135D9-D709-D94A-8926-12E025FF509A}">
      <dgm:prSet/>
      <dgm:spPr/>
      <dgm:t>
        <a:bodyPr/>
        <a:lstStyle/>
        <a:p>
          <a:endParaRPr lang="en-US"/>
        </a:p>
      </dgm:t>
    </dgm:pt>
    <dgm:pt modelId="{F31A0366-C441-3A4D-9A68-E652C74070A0}" type="sibTrans" cxnId="{91E135D9-D709-D94A-8926-12E025FF509A}">
      <dgm:prSet/>
      <dgm:spPr/>
      <dgm:t>
        <a:bodyPr/>
        <a:lstStyle/>
        <a:p>
          <a:endParaRPr lang="en-US"/>
        </a:p>
      </dgm:t>
    </dgm:pt>
    <dgm:pt modelId="{0377681B-45CA-804C-ADF3-E0E460D2B213}">
      <dgm:prSet/>
      <dgm:spPr/>
      <dgm:t>
        <a:bodyPr/>
        <a:lstStyle/>
        <a:p>
          <a:r>
            <a:rPr lang="en-US"/>
            <a:t>Browser selector</a:t>
          </a:r>
        </a:p>
      </dgm:t>
    </dgm:pt>
    <dgm:pt modelId="{A2F27862-4802-C64F-A29F-D1C2BAC80846}" type="parTrans" cxnId="{36E85D74-46D7-4746-B5F0-A833F52ADFFB}">
      <dgm:prSet/>
      <dgm:spPr/>
      <dgm:t>
        <a:bodyPr/>
        <a:lstStyle/>
        <a:p>
          <a:endParaRPr lang="en-US"/>
        </a:p>
      </dgm:t>
    </dgm:pt>
    <dgm:pt modelId="{032D477D-9AAE-E246-ABC0-8369F3EC4470}" type="sibTrans" cxnId="{36E85D74-46D7-4746-B5F0-A833F52ADFFB}">
      <dgm:prSet/>
      <dgm:spPr/>
      <dgm:t>
        <a:bodyPr/>
        <a:lstStyle/>
        <a:p>
          <a:endParaRPr lang="en-US"/>
        </a:p>
      </dgm:t>
    </dgm:pt>
    <dgm:pt modelId="{29995ADD-3CC6-2541-BC9A-85523485742A}">
      <dgm:prSet/>
      <dgm:spPr/>
      <dgm:t>
        <a:bodyPr/>
        <a:lstStyle/>
        <a:p>
          <a:r>
            <a:rPr lang="en-US"/>
            <a:t>Multiple startup projects</a:t>
          </a:r>
        </a:p>
      </dgm:t>
    </dgm:pt>
    <dgm:pt modelId="{1B82BE78-8169-3641-8F8D-50410744FDD7}" type="parTrans" cxnId="{6919E423-7736-2A49-AC9F-F821E9C453FB}">
      <dgm:prSet/>
      <dgm:spPr/>
      <dgm:t>
        <a:bodyPr/>
        <a:lstStyle/>
        <a:p>
          <a:endParaRPr lang="en-US"/>
        </a:p>
      </dgm:t>
    </dgm:pt>
    <dgm:pt modelId="{CAFF5B23-BE41-B141-BEC1-59238908769B}" type="sibTrans" cxnId="{6919E423-7736-2A49-AC9F-F821E9C453FB}">
      <dgm:prSet/>
      <dgm:spPr/>
      <dgm:t>
        <a:bodyPr/>
        <a:lstStyle/>
        <a:p>
          <a:endParaRPr lang="en-US"/>
        </a:p>
      </dgm:t>
    </dgm:pt>
    <dgm:pt modelId="{0FDC678D-0A2F-CD4B-B3AE-D2567C5CAC92}">
      <dgm:prSet/>
      <dgm:spPr/>
      <dgm:t>
        <a:bodyPr/>
        <a:lstStyle/>
        <a:p>
          <a:r>
            <a:rPr lang="en-US"/>
            <a:t>Manage NuGet projects at the solution level</a:t>
          </a:r>
        </a:p>
      </dgm:t>
    </dgm:pt>
    <dgm:pt modelId="{7E7F761D-26D7-D941-993A-B45816AF91D5}" type="parTrans" cxnId="{139EDB82-680C-DD48-8CED-3FE5E8F81C9E}">
      <dgm:prSet/>
      <dgm:spPr/>
      <dgm:t>
        <a:bodyPr/>
        <a:lstStyle/>
        <a:p>
          <a:endParaRPr lang="en-US"/>
        </a:p>
      </dgm:t>
    </dgm:pt>
    <dgm:pt modelId="{4CB16C7B-082C-BD43-AAFF-89926AA14872}" type="sibTrans" cxnId="{139EDB82-680C-DD48-8CED-3FE5E8F81C9E}">
      <dgm:prSet/>
      <dgm:spPr/>
      <dgm:t>
        <a:bodyPr/>
        <a:lstStyle/>
        <a:p>
          <a:endParaRPr lang="en-US"/>
        </a:p>
      </dgm:t>
    </dgm:pt>
    <dgm:pt modelId="{A83EB62F-4759-EF4B-A936-FBE48F810E18}">
      <dgm:prSet/>
      <dgm:spPr/>
      <dgm:t>
        <a:bodyPr/>
        <a:lstStyle/>
        <a:p>
          <a:r>
            <a:rPr lang="en-US"/>
            <a:t>Edit project file</a:t>
          </a:r>
        </a:p>
      </dgm:t>
    </dgm:pt>
    <dgm:pt modelId="{85875C02-1FE1-C646-B06F-974144238ED7}" type="parTrans" cxnId="{D9C101BF-7037-C94C-9CDB-0EC65E5AEF81}">
      <dgm:prSet/>
      <dgm:spPr/>
      <dgm:t>
        <a:bodyPr/>
        <a:lstStyle/>
        <a:p>
          <a:endParaRPr lang="en-US"/>
        </a:p>
      </dgm:t>
    </dgm:pt>
    <dgm:pt modelId="{11FDB4CE-E297-D84F-BFBC-E6406512EF33}" type="sibTrans" cxnId="{D9C101BF-7037-C94C-9CDB-0EC65E5AEF81}">
      <dgm:prSet/>
      <dgm:spPr/>
      <dgm:t>
        <a:bodyPr/>
        <a:lstStyle/>
        <a:p>
          <a:endParaRPr lang="en-US"/>
        </a:p>
      </dgm:t>
    </dgm:pt>
    <dgm:pt modelId="{6330D3A3-E0EE-4140-A7C3-39B1C8BEF1DC}" type="pres">
      <dgm:prSet presAssocID="{760512E1-C08B-F04E-AB9D-A08F9F39448C}" presName="diagram" presStyleCnt="0">
        <dgm:presLayoutVars>
          <dgm:dir/>
          <dgm:resizeHandles val="exact"/>
        </dgm:presLayoutVars>
      </dgm:prSet>
      <dgm:spPr/>
    </dgm:pt>
    <dgm:pt modelId="{C04D4F55-EF41-DF4A-BC6E-DBB8957B7251}" type="pres">
      <dgm:prSet presAssocID="{4B0F93B8-E5D3-B04D-A76F-AD2F47CF1B9C}" presName="node" presStyleLbl="node1" presStyleIdx="0" presStyleCnt="5">
        <dgm:presLayoutVars>
          <dgm:bulletEnabled val="1"/>
        </dgm:presLayoutVars>
      </dgm:prSet>
      <dgm:spPr/>
    </dgm:pt>
    <dgm:pt modelId="{3863AC49-C127-E443-AA8E-253AF3AAA194}" type="pres">
      <dgm:prSet presAssocID="{F31A0366-C441-3A4D-9A68-E652C74070A0}" presName="sibTrans" presStyleCnt="0"/>
      <dgm:spPr/>
    </dgm:pt>
    <dgm:pt modelId="{7DC47D3C-850B-5941-94C3-01FBC844D623}" type="pres">
      <dgm:prSet presAssocID="{0377681B-45CA-804C-ADF3-E0E460D2B213}" presName="node" presStyleLbl="node1" presStyleIdx="1" presStyleCnt="5">
        <dgm:presLayoutVars>
          <dgm:bulletEnabled val="1"/>
        </dgm:presLayoutVars>
      </dgm:prSet>
      <dgm:spPr/>
    </dgm:pt>
    <dgm:pt modelId="{9B0422C5-7DCE-1542-B63F-CE195006FBF4}" type="pres">
      <dgm:prSet presAssocID="{032D477D-9AAE-E246-ABC0-8369F3EC4470}" presName="sibTrans" presStyleCnt="0"/>
      <dgm:spPr/>
    </dgm:pt>
    <dgm:pt modelId="{5ED81E7E-A50A-2048-94CD-302C790C2AD1}" type="pres">
      <dgm:prSet presAssocID="{29995ADD-3CC6-2541-BC9A-85523485742A}" presName="node" presStyleLbl="node1" presStyleIdx="2" presStyleCnt="5">
        <dgm:presLayoutVars>
          <dgm:bulletEnabled val="1"/>
        </dgm:presLayoutVars>
      </dgm:prSet>
      <dgm:spPr/>
    </dgm:pt>
    <dgm:pt modelId="{6702A243-B1ED-8D4C-99AF-2F937E1BB27C}" type="pres">
      <dgm:prSet presAssocID="{CAFF5B23-BE41-B141-BEC1-59238908769B}" presName="sibTrans" presStyleCnt="0"/>
      <dgm:spPr/>
    </dgm:pt>
    <dgm:pt modelId="{51E891D6-2106-6441-BCC8-CA90D816CBC9}" type="pres">
      <dgm:prSet presAssocID="{0FDC678D-0A2F-CD4B-B3AE-D2567C5CAC92}" presName="node" presStyleLbl="node1" presStyleIdx="3" presStyleCnt="5">
        <dgm:presLayoutVars>
          <dgm:bulletEnabled val="1"/>
        </dgm:presLayoutVars>
      </dgm:prSet>
      <dgm:spPr/>
    </dgm:pt>
    <dgm:pt modelId="{6A11833C-B5AB-A94F-964D-20C403AAC667}" type="pres">
      <dgm:prSet presAssocID="{4CB16C7B-082C-BD43-AAFF-89926AA14872}" presName="sibTrans" presStyleCnt="0"/>
      <dgm:spPr/>
    </dgm:pt>
    <dgm:pt modelId="{62C4785C-0617-C449-A1D7-2C671404E445}" type="pres">
      <dgm:prSet presAssocID="{A83EB62F-4759-EF4B-A936-FBE48F810E18}" presName="node" presStyleLbl="node1" presStyleIdx="4" presStyleCnt="5">
        <dgm:presLayoutVars>
          <dgm:bulletEnabled val="1"/>
        </dgm:presLayoutVars>
      </dgm:prSet>
      <dgm:spPr/>
    </dgm:pt>
  </dgm:ptLst>
  <dgm:cxnLst>
    <dgm:cxn modelId="{183F6200-F3A1-5742-A016-D013B67DDD98}" type="presOf" srcId="{0FDC678D-0A2F-CD4B-B3AE-D2567C5CAC92}" destId="{51E891D6-2106-6441-BCC8-CA90D816CBC9}" srcOrd="0" destOrd="0" presId="urn:microsoft.com/office/officeart/2005/8/layout/default"/>
    <dgm:cxn modelId="{6919E423-7736-2A49-AC9F-F821E9C453FB}" srcId="{760512E1-C08B-F04E-AB9D-A08F9F39448C}" destId="{29995ADD-3CC6-2541-BC9A-85523485742A}" srcOrd="2" destOrd="0" parTransId="{1B82BE78-8169-3641-8F8D-50410744FDD7}" sibTransId="{CAFF5B23-BE41-B141-BEC1-59238908769B}"/>
    <dgm:cxn modelId="{EF5F4667-CC08-D140-AE43-CE061B556A77}" type="presOf" srcId="{4B0F93B8-E5D3-B04D-A76F-AD2F47CF1B9C}" destId="{C04D4F55-EF41-DF4A-BC6E-DBB8957B7251}" srcOrd="0" destOrd="0" presId="urn:microsoft.com/office/officeart/2005/8/layout/default"/>
    <dgm:cxn modelId="{36E85D74-46D7-4746-B5F0-A833F52ADFFB}" srcId="{760512E1-C08B-F04E-AB9D-A08F9F39448C}" destId="{0377681B-45CA-804C-ADF3-E0E460D2B213}" srcOrd="1" destOrd="0" parTransId="{A2F27862-4802-C64F-A29F-D1C2BAC80846}" sibTransId="{032D477D-9AAE-E246-ABC0-8369F3EC4470}"/>
    <dgm:cxn modelId="{34A4667B-31D9-674B-9404-92CE4C813AC6}" type="presOf" srcId="{0377681B-45CA-804C-ADF3-E0E460D2B213}" destId="{7DC47D3C-850B-5941-94C3-01FBC844D623}" srcOrd="0" destOrd="0" presId="urn:microsoft.com/office/officeart/2005/8/layout/default"/>
    <dgm:cxn modelId="{139EDB82-680C-DD48-8CED-3FE5E8F81C9E}" srcId="{760512E1-C08B-F04E-AB9D-A08F9F39448C}" destId="{0FDC678D-0A2F-CD4B-B3AE-D2567C5CAC92}" srcOrd="3" destOrd="0" parTransId="{7E7F761D-26D7-D941-993A-B45816AF91D5}" sibTransId="{4CB16C7B-082C-BD43-AAFF-89926AA14872}"/>
    <dgm:cxn modelId="{C349DB8A-0734-AA49-87B7-039219DA314A}" type="presOf" srcId="{760512E1-C08B-F04E-AB9D-A08F9F39448C}" destId="{6330D3A3-E0EE-4140-A7C3-39B1C8BEF1DC}" srcOrd="0" destOrd="0" presId="urn:microsoft.com/office/officeart/2005/8/layout/default"/>
    <dgm:cxn modelId="{8888ADA1-37A9-C145-8EFD-4848CD624BF6}" type="presOf" srcId="{29995ADD-3CC6-2541-BC9A-85523485742A}" destId="{5ED81E7E-A50A-2048-94CD-302C790C2AD1}" srcOrd="0" destOrd="0" presId="urn:microsoft.com/office/officeart/2005/8/layout/default"/>
    <dgm:cxn modelId="{F837DCAE-15F2-8D44-86DB-D69C5F90FFA1}" type="presOf" srcId="{A83EB62F-4759-EF4B-A936-FBE48F810E18}" destId="{62C4785C-0617-C449-A1D7-2C671404E445}" srcOrd="0" destOrd="0" presId="urn:microsoft.com/office/officeart/2005/8/layout/default"/>
    <dgm:cxn modelId="{D9C101BF-7037-C94C-9CDB-0EC65E5AEF81}" srcId="{760512E1-C08B-F04E-AB9D-A08F9F39448C}" destId="{A83EB62F-4759-EF4B-A936-FBE48F810E18}" srcOrd="4" destOrd="0" parTransId="{85875C02-1FE1-C646-B06F-974144238ED7}" sibTransId="{11FDB4CE-E297-D84F-BFBC-E6406512EF33}"/>
    <dgm:cxn modelId="{91E135D9-D709-D94A-8926-12E025FF509A}" srcId="{760512E1-C08B-F04E-AB9D-A08F9F39448C}" destId="{4B0F93B8-E5D3-B04D-A76F-AD2F47CF1B9C}" srcOrd="0" destOrd="0" parTransId="{8C8337C2-0408-684D-B799-4D6395CB225F}" sibTransId="{F31A0366-C441-3A4D-9A68-E652C74070A0}"/>
    <dgm:cxn modelId="{D5E46794-0D2D-8840-9663-6BD63ADF8553}" type="presParOf" srcId="{6330D3A3-E0EE-4140-A7C3-39B1C8BEF1DC}" destId="{C04D4F55-EF41-DF4A-BC6E-DBB8957B7251}" srcOrd="0" destOrd="0" presId="urn:microsoft.com/office/officeart/2005/8/layout/default"/>
    <dgm:cxn modelId="{2E291B2B-32B4-1D4E-B7E9-63AE921540D3}" type="presParOf" srcId="{6330D3A3-E0EE-4140-A7C3-39B1C8BEF1DC}" destId="{3863AC49-C127-E443-AA8E-253AF3AAA194}" srcOrd="1" destOrd="0" presId="urn:microsoft.com/office/officeart/2005/8/layout/default"/>
    <dgm:cxn modelId="{0FB2582A-DBB2-CB41-B4E2-0D0D4A43EA52}" type="presParOf" srcId="{6330D3A3-E0EE-4140-A7C3-39B1C8BEF1DC}" destId="{7DC47D3C-850B-5941-94C3-01FBC844D623}" srcOrd="2" destOrd="0" presId="urn:microsoft.com/office/officeart/2005/8/layout/default"/>
    <dgm:cxn modelId="{C5845542-11FA-AB4F-8714-77198EDC922B}" type="presParOf" srcId="{6330D3A3-E0EE-4140-A7C3-39B1C8BEF1DC}" destId="{9B0422C5-7DCE-1542-B63F-CE195006FBF4}" srcOrd="3" destOrd="0" presId="urn:microsoft.com/office/officeart/2005/8/layout/default"/>
    <dgm:cxn modelId="{4E417E50-C7D9-134B-9A93-E3C2B7981809}" type="presParOf" srcId="{6330D3A3-E0EE-4140-A7C3-39B1C8BEF1DC}" destId="{5ED81E7E-A50A-2048-94CD-302C790C2AD1}" srcOrd="4" destOrd="0" presId="urn:microsoft.com/office/officeart/2005/8/layout/default"/>
    <dgm:cxn modelId="{CE29C7D2-FA93-1741-81DD-5B38276ADB08}" type="presParOf" srcId="{6330D3A3-E0EE-4140-A7C3-39B1C8BEF1DC}" destId="{6702A243-B1ED-8D4C-99AF-2F937E1BB27C}" srcOrd="5" destOrd="0" presId="urn:microsoft.com/office/officeart/2005/8/layout/default"/>
    <dgm:cxn modelId="{39A4182C-7A32-0D41-A43E-D33AE34D66EA}" type="presParOf" srcId="{6330D3A3-E0EE-4140-A7C3-39B1C8BEF1DC}" destId="{51E891D6-2106-6441-BCC8-CA90D816CBC9}" srcOrd="6" destOrd="0" presId="urn:microsoft.com/office/officeart/2005/8/layout/default"/>
    <dgm:cxn modelId="{E36CD6A1-238D-5A46-AF5C-6A89E777A0D8}" type="presParOf" srcId="{6330D3A3-E0EE-4140-A7C3-39B1C8BEF1DC}" destId="{6A11833C-B5AB-A94F-964D-20C403AAC667}" srcOrd="7" destOrd="0" presId="urn:microsoft.com/office/officeart/2005/8/layout/default"/>
    <dgm:cxn modelId="{FF8F1857-16F3-8D49-A763-D6014AD6A02A}" type="presParOf" srcId="{6330D3A3-E0EE-4140-A7C3-39B1C8BEF1DC}" destId="{62C4785C-0617-C449-A1D7-2C671404E445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063881F-0714-6440-BEC9-3C5B99139FF4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396E451-31F4-D041-9794-31EB43AEEF7A}">
      <dgm:prSet/>
      <dgm:spPr/>
      <dgm:t>
        <a:bodyPr/>
        <a:lstStyle/>
        <a:p>
          <a:r>
            <a:rPr lang="en-US" dirty="0"/>
            <a:t>Breakpoints and inspecting variables</a:t>
          </a:r>
        </a:p>
      </dgm:t>
    </dgm:pt>
    <dgm:pt modelId="{DA8D128A-DD18-0E49-B7FD-00912BEC8851}" type="parTrans" cxnId="{5700C00D-D902-FD4D-9ACE-E8458A539BC8}">
      <dgm:prSet/>
      <dgm:spPr/>
      <dgm:t>
        <a:bodyPr/>
        <a:lstStyle/>
        <a:p>
          <a:endParaRPr lang="en-US"/>
        </a:p>
      </dgm:t>
    </dgm:pt>
    <dgm:pt modelId="{450AB37C-D8C8-9F40-8509-16745B4A8272}" type="sibTrans" cxnId="{5700C00D-D902-FD4D-9ACE-E8458A539BC8}">
      <dgm:prSet/>
      <dgm:spPr/>
      <dgm:t>
        <a:bodyPr/>
        <a:lstStyle/>
        <a:p>
          <a:endParaRPr lang="en-US"/>
        </a:p>
      </dgm:t>
    </dgm:pt>
    <dgm:pt modelId="{D77DB08F-4479-E742-B544-B9D959228B26}">
      <dgm:prSet/>
      <dgm:spPr/>
      <dgm:t>
        <a:bodyPr/>
        <a:lstStyle/>
        <a:p>
          <a:r>
            <a:rPr lang="en-US"/>
            <a:t>Set next statement</a:t>
          </a:r>
        </a:p>
      </dgm:t>
    </dgm:pt>
    <dgm:pt modelId="{61C24DE9-5396-E94A-9462-78C501FF1512}" type="parTrans" cxnId="{61389D88-76EA-9C40-9F47-3283FB4154BF}">
      <dgm:prSet/>
      <dgm:spPr/>
      <dgm:t>
        <a:bodyPr/>
        <a:lstStyle/>
        <a:p>
          <a:endParaRPr lang="en-US"/>
        </a:p>
      </dgm:t>
    </dgm:pt>
    <dgm:pt modelId="{C7E7AE04-FEC9-4A46-90E0-85CDFDC4456A}" type="sibTrans" cxnId="{61389D88-76EA-9C40-9F47-3283FB4154BF}">
      <dgm:prSet/>
      <dgm:spPr/>
      <dgm:t>
        <a:bodyPr/>
        <a:lstStyle/>
        <a:p>
          <a:endParaRPr lang="en-US"/>
        </a:p>
      </dgm:t>
    </dgm:pt>
    <dgm:pt modelId="{CC8359D3-6884-B04A-B0C0-5E0A286A6513}">
      <dgm:prSet/>
      <dgm:spPr/>
      <dgm:t>
        <a:bodyPr/>
        <a:lstStyle/>
        <a:p>
          <a:r>
            <a:rPr lang="en-US" dirty="0"/>
            <a:t>Inspectors</a:t>
          </a:r>
        </a:p>
      </dgm:t>
    </dgm:pt>
    <dgm:pt modelId="{1FC8B081-39DE-8746-9CCE-CCDAACFEA416}" type="parTrans" cxnId="{6FF5D3D4-892E-8448-86FD-A2D5CD75FE8B}">
      <dgm:prSet/>
      <dgm:spPr/>
      <dgm:t>
        <a:bodyPr/>
        <a:lstStyle/>
        <a:p>
          <a:endParaRPr lang="en-US"/>
        </a:p>
      </dgm:t>
    </dgm:pt>
    <dgm:pt modelId="{257C52C8-F5B8-A441-9EE5-A631E302F152}" type="sibTrans" cxnId="{6FF5D3D4-892E-8448-86FD-A2D5CD75FE8B}">
      <dgm:prSet/>
      <dgm:spPr/>
      <dgm:t>
        <a:bodyPr/>
        <a:lstStyle/>
        <a:p>
          <a:endParaRPr lang="en-US"/>
        </a:p>
      </dgm:t>
    </dgm:pt>
    <dgm:pt modelId="{29297177-45A9-D542-9C9A-EB2B0FEB38C3}" type="pres">
      <dgm:prSet presAssocID="{B063881F-0714-6440-BEC9-3C5B99139FF4}" presName="diagram" presStyleCnt="0">
        <dgm:presLayoutVars>
          <dgm:dir/>
          <dgm:resizeHandles val="exact"/>
        </dgm:presLayoutVars>
      </dgm:prSet>
      <dgm:spPr/>
    </dgm:pt>
    <dgm:pt modelId="{9DBA2104-C937-164A-ADC5-D54F59EE94FA}" type="pres">
      <dgm:prSet presAssocID="{F396E451-31F4-D041-9794-31EB43AEEF7A}" presName="node" presStyleLbl="node1" presStyleIdx="0" presStyleCnt="3">
        <dgm:presLayoutVars>
          <dgm:bulletEnabled val="1"/>
        </dgm:presLayoutVars>
      </dgm:prSet>
      <dgm:spPr/>
    </dgm:pt>
    <dgm:pt modelId="{BE0A9FBD-21F6-DB46-8F07-52F0A3F85A98}" type="pres">
      <dgm:prSet presAssocID="{450AB37C-D8C8-9F40-8509-16745B4A8272}" presName="sibTrans" presStyleCnt="0"/>
      <dgm:spPr/>
    </dgm:pt>
    <dgm:pt modelId="{A69065BB-0DA5-1F48-838D-4BB48E9A5294}" type="pres">
      <dgm:prSet presAssocID="{CC8359D3-6884-B04A-B0C0-5E0A286A6513}" presName="node" presStyleLbl="node1" presStyleIdx="1" presStyleCnt="3">
        <dgm:presLayoutVars>
          <dgm:bulletEnabled val="1"/>
        </dgm:presLayoutVars>
      </dgm:prSet>
      <dgm:spPr/>
    </dgm:pt>
    <dgm:pt modelId="{04B54274-67A6-6147-8562-73F3A7E05A78}" type="pres">
      <dgm:prSet presAssocID="{257C52C8-F5B8-A441-9EE5-A631E302F152}" presName="sibTrans" presStyleCnt="0"/>
      <dgm:spPr/>
    </dgm:pt>
    <dgm:pt modelId="{ED6624B9-CA9C-3B46-8967-6AFBCF1BD7D6}" type="pres">
      <dgm:prSet presAssocID="{D77DB08F-4479-E742-B544-B9D959228B26}" presName="node" presStyleLbl="node1" presStyleIdx="2" presStyleCnt="3">
        <dgm:presLayoutVars>
          <dgm:bulletEnabled val="1"/>
        </dgm:presLayoutVars>
      </dgm:prSet>
      <dgm:spPr/>
    </dgm:pt>
  </dgm:ptLst>
  <dgm:cxnLst>
    <dgm:cxn modelId="{9D202A0B-7772-8A43-A1A9-563C51D570BA}" type="presOf" srcId="{D77DB08F-4479-E742-B544-B9D959228B26}" destId="{ED6624B9-CA9C-3B46-8967-6AFBCF1BD7D6}" srcOrd="0" destOrd="0" presId="urn:microsoft.com/office/officeart/2005/8/layout/default"/>
    <dgm:cxn modelId="{D3AB950D-BE96-FA40-8789-9E95613813E2}" type="presOf" srcId="{CC8359D3-6884-B04A-B0C0-5E0A286A6513}" destId="{A69065BB-0DA5-1F48-838D-4BB48E9A5294}" srcOrd="0" destOrd="0" presId="urn:microsoft.com/office/officeart/2005/8/layout/default"/>
    <dgm:cxn modelId="{5700C00D-D902-FD4D-9ACE-E8458A539BC8}" srcId="{B063881F-0714-6440-BEC9-3C5B99139FF4}" destId="{F396E451-31F4-D041-9794-31EB43AEEF7A}" srcOrd="0" destOrd="0" parTransId="{DA8D128A-DD18-0E49-B7FD-00912BEC8851}" sibTransId="{450AB37C-D8C8-9F40-8509-16745B4A8272}"/>
    <dgm:cxn modelId="{5F47D271-F1A5-6B4D-AE36-F13F20438BC5}" type="presOf" srcId="{B063881F-0714-6440-BEC9-3C5B99139FF4}" destId="{29297177-45A9-D542-9C9A-EB2B0FEB38C3}" srcOrd="0" destOrd="0" presId="urn:microsoft.com/office/officeart/2005/8/layout/default"/>
    <dgm:cxn modelId="{61389D88-76EA-9C40-9F47-3283FB4154BF}" srcId="{B063881F-0714-6440-BEC9-3C5B99139FF4}" destId="{D77DB08F-4479-E742-B544-B9D959228B26}" srcOrd="2" destOrd="0" parTransId="{61C24DE9-5396-E94A-9462-78C501FF1512}" sibTransId="{C7E7AE04-FEC9-4A46-90E0-85CDFDC4456A}"/>
    <dgm:cxn modelId="{2D08B1AD-4D01-0F49-97AC-B2F3820532E2}" type="presOf" srcId="{F396E451-31F4-D041-9794-31EB43AEEF7A}" destId="{9DBA2104-C937-164A-ADC5-D54F59EE94FA}" srcOrd="0" destOrd="0" presId="urn:microsoft.com/office/officeart/2005/8/layout/default"/>
    <dgm:cxn modelId="{6FF5D3D4-892E-8448-86FD-A2D5CD75FE8B}" srcId="{B063881F-0714-6440-BEC9-3C5B99139FF4}" destId="{CC8359D3-6884-B04A-B0C0-5E0A286A6513}" srcOrd="1" destOrd="0" parTransId="{1FC8B081-39DE-8746-9CCE-CCDAACFEA416}" sibTransId="{257C52C8-F5B8-A441-9EE5-A631E302F152}"/>
    <dgm:cxn modelId="{95C9B364-564E-FD40-BF58-0496D806E9D0}" type="presParOf" srcId="{29297177-45A9-D542-9C9A-EB2B0FEB38C3}" destId="{9DBA2104-C937-164A-ADC5-D54F59EE94FA}" srcOrd="0" destOrd="0" presId="urn:microsoft.com/office/officeart/2005/8/layout/default"/>
    <dgm:cxn modelId="{FA3C0400-959F-764B-91CA-F7EEBFFF641E}" type="presParOf" srcId="{29297177-45A9-D542-9C9A-EB2B0FEB38C3}" destId="{BE0A9FBD-21F6-DB46-8F07-52F0A3F85A98}" srcOrd="1" destOrd="0" presId="urn:microsoft.com/office/officeart/2005/8/layout/default"/>
    <dgm:cxn modelId="{67F05368-716E-0240-A103-7C1DC3D8BF1E}" type="presParOf" srcId="{29297177-45A9-D542-9C9A-EB2B0FEB38C3}" destId="{A69065BB-0DA5-1F48-838D-4BB48E9A5294}" srcOrd="2" destOrd="0" presId="urn:microsoft.com/office/officeart/2005/8/layout/default"/>
    <dgm:cxn modelId="{68826ADD-C47F-234D-86D6-C9F0B6D01BEB}" type="presParOf" srcId="{29297177-45A9-D542-9C9A-EB2B0FEB38C3}" destId="{04B54274-67A6-6147-8562-73F3A7E05A78}" srcOrd="3" destOrd="0" presId="urn:microsoft.com/office/officeart/2005/8/layout/default"/>
    <dgm:cxn modelId="{D0F53592-6800-D847-ADDD-FF01A2BE6182}" type="presParOf" srcId="{29297177-45A9-D542-9C9A-EB2B0FEB38C3}" destId="{ED6624B9-CA9C-3B46-8967-6AFBCF1BD7D6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360AA47-D689-CA4F-A593-74EE364B7D89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4D8751F-24F3-BB44-8F84-DD9FFE53A1AF}">
      <dgm:prSet/>
      <dgm:spPr/>
      <dgm:t>
        <a:bodyPr/>
        <a:lstStyle/>
        <a:p>
          <a:r>
            <a:rPr lang="en-US"/>
            <a:t>Quick fixes</a:t>
          </a:r>
        </a:p>
      </dgm:t>
    </dgm:pt>
    <dgm:pt modelId="{CD17FCB7-9DD8-3244-8C57-D5358F889405}" type="parTrans" cxnId="{9EDC8E28-EC52-AE49-AE19-A59866645C17}">
      <dgm:prSet/>
      <dgm:spPr/>
      <dgm:t>
        <a:bodyPr/>
        <a:lstStyle/>
        <a:p>
          <a:endParaRPr lang="en-US"/>
        </a:p>
      </dgm:t>
    </dgm:pt>
    <dgm:pt modelId="{89E08C86-81E9-084F-9F81-43B1E93BB1E2}" type="sibTrans" cxnId="{9EDC8E28-EC52-AE49-AE19-A59866645C17}">
      <dgm:prSet/>
      <dgm:spPr/>
      <dgm:t>
        <a:bodyPr/>
        <a:lstStyle/>
        <a:p>
          <a:endParaRPr lang="en-US"/>
        </a:p>
      </dgm:t>
    </dgm:pt>
    <dgm:pt modelId="{C54258D0-80A2-D34C-A552-E5F6441B5E1C}">
      <dgm:prSet/>
      <dgm:spPr/>
      <dgm:t>
        <a:bodyPr/>
        <a:lstStyle/>
        <a:p>
          <a:r>
            <a:rPr lang="en-US"/>
            <a:t>Multi-caret</a:t>
          </a:r>
        </a:p>
      </dgm:t>
    </dgm:pt>
    <dgm:pt modelId="{E7F57AFC-A26F-4545-A52F-612047EAEDFF}" type="parTrans" cxnId="{6E83773E-0E63-CA47-A41B-96486F0824C5}">
      <dgm:prSet/>
      <dgm:spPr/>
      <dgm:t>
        <a:bodyPr/>
        <a:lstStyle/>
        <a:p>
          <a:endParaRPr lang="en-US"/>
        </a:p>
      </dgm:t>
    </dgm:pt>
    <dgm:pt modelId="{419B2043-2C2C-1243-9136-876749D696D9}" type="sibTrans" cxnId="{6E83773E-0E63-CA47-A41B-96486F0824C5}">
      <dgm:prSet/>
      <dgm:spPr/>
      <dgm:t>
        <a:bodyPr/>
        <a:lstStyle/>
        <a:p>
          <a:endParaRPr lang="en-US"/>
        </a:p>
      </dgm:t>
    </dgm:pt>
    <dgm:pt modelId="{D9555D2A-6578-0146-961E-C269D7F150B5}">
      <dgm:prSet/>
      <dgm:spPr/>
      <dgm:t>
        <a:bodyPr/>
        <a:lstStyle/>
        <a:p>
          <a:r>
            <a:rPr lang="en-US"/>
            <a:t>Editors for different file types</a:t>
          </a:r>
        </a:p>
      </dgm:t>
    </dgm:pt>
    <dgm:pt modelId="{701BD6D3-AF83-4949-AAE6-CBF6B38CB5B2}" type="parTrans" cxnId="{B1C3694F-B97F-1F4F-BCDE-47E8D9EA625B}">
      <dgm:prSet/>
      <dgm:spPr/>
      <dgm:t>
        <a:bodyPr/>
        <a:lstStyle/>
        <a:p>
          <a:endParaRPr lang="en-US"/>
        </a:p>
      </dgm:t>
    </dgm:pt>
    <dgm:pt modelId="{7B1BE6A9-C7C2-C845-83A7-AA09BACF1D56}" type="sibTrans" cxnId="{B1C3694F-B97F-1F4F-BCDE-47E8D9EA625B}">
      <dgm:prSet/>
      <dgm:spPr/>
      <dgm:t>
        <a:bodyPr/>
        <a:lstStyle/>
        <a:p>
          <a:endParaRPr lang="en-US"/>
        </a:p>
      </dgm:t>
    </dgm:pt>
    <dgm:pt modelId="{355C5A3B-03E7-6D46-B07B-2A6D12C1C2D7}" type="pres">
      <dgm:prSet presAssocID="{2360AA47-D689-CA4F-A593-74EE364B7D89}" presName="diagram" presStyleCnt="0">
        <dgm:presLayoutVars>
          <dgm:dir/>
          <dgm:resizeHandles val="exact"/>
        </dgm:presLayoutVars>
      </dgm:prSet>
      <dgm:spPr/>
    </dgm:pt>
    <dgm:pt modelId="{5846C371-49E9-1748-AA70-A79BF9CA41EE}" type="pres">
      <dgm:prSet presAssocID="{24D8751F-24F3-BB44-8F84-DD9FFE53A1AF}" presName="node" presStyleLbl="node1" presStyleIdx="0" presStyleCnt="3">
        <dgm:presLayoutVars>
          <dgm:bulletEnabled val="1"/>
        </dgm:presLayoutVars>
      </dgm:prSet>
      <dgm:spPr/>
    </dgm:pt>
    <dgm:pt modelId="{2C7B9773-2A3B-B042-A04E-A69E92384BAB}" type="pres">
      <dgm:prSet presAssocID="{89E08C86-81E9-084F-9F81-43B1E93BB1E2}" presName="sibTrans" presStyleCnt="0"/>
      <dgm:spPr/>
    </dgm:pt>
    <dgm:pt modelId="{D27E1D83-DC3C-A84C-BF40-80C7464B62F4}" type="pres">
      <dgm:prSet presAssocID="{C54258D0-80A2-D34C-A552-E5F6441B5E1C}" presName="node" presStyleLbl="node1" presStyleIdx="1" presStyleCnt="3">
        <dgm:presLayoutVars>
          <dgm:bulletEnabled val="1"/>
        </dgm:presLayoutVars>
      </dgm:prSet>
      <dgm:spPr/>
    </dgm:pt>
    <dgm:pt modelId="{77CD0E39-4552-D541-B2C3-4370038AF718}" type="pres">
      <dgm:prSet presAssocID="{419B2043-2C2C-1243-9136-876749D696D9}" presName="sibTrans" presStyleCnt="0"/>
      <dgm:spPr/>
    </dgm:pt>
    <dgm:pt modelId="{21693DD4-FC8F-9045-8117-A64CAE20E8E5}" type="pres">
      <dgm:prSet presAssocID="{D9555D2A-6578-0146-961E-C269D7F150B5}" presName="node" presStyleLbl="node1" presStyleIdx="2" presStyleCnt="3">
        <dgm:presLayoutVars>
          <dgm:bulletEnabled val="1"/>
        </dgm:presLayoutVars>
      </dgm:prSet>
      <dgm:spPr/>
    </dgm:pt>
  </dgm:ptLst>
  <dgm:cxnLst>
    <dgm:cxn modelId="{9EDC8E28-EC52-AE49-AE19-A59866645C17}" srcId="{2360AA47-D689-CA4F-A593-74EE364B7D89}" destId="{24D8751F-24F3-BB44-8F84-DD9FFE53A1AF}" srcOrd="0" destOrd="0" parTransId="{CD17FCB7-9DD8-3244-8C57-D5358F889405}" sibTransId="{89E08C86-81E9-084F-9F81-43B1E93BB1E2}"/>
    <dgm:cxn modelId="{6E83773E-0E63-CA47-A41B-96486F0824C5}" srcId="{2360AA47-D689-CA4F-A593-74EE364B7D89}" destId="{C54258D0-80A2-D34C-A552-E5F6441B5E1C}" srcOrd="1" destOrd="0" parTransId="{E7F57AFC-A26F-4545-A52F-612047EAEDFF}" sibTransId="{419B2043-2C2C-1243-9136-876749D696D9}"/>
    <dgm:cxn modelId="{B1C3694F-B97F-1F4F-BCDE-47E8D9EA625B}" srcId="{2360AA47-D689-CA4F-A593-74EE364B7D89}" destId="{D9555D2A-6578-0146-961E-C269D7F150B5}" srcOrd="2" destOrd="0" parTransId="{701BD6D3-AF83-4949-AAE6-CBF6B38CB5B2}" sibTransId="{7B1BE6A9-C7C2-C845-83A7-AA09BACF1D56}"/>
    <dgm:cxn modelId="{E0B63C72-34BB-AE46-B2EC-062285A13880}" type="presOf" srcId="{24D8751F-24F3-BB44-8F84-DD9FFE53A1AF}" destId="{5846C371-49E9-1748-AA70-A79BF9CA41EE}" srcOrd="0" destOrd="0" presId="urn:microsoft.com/office/officeart/2005/8/layout/default"/>
    <dgm:cxn modelId="{54CE9E58-6795-394F-91A1-6A991F0943BD}" type="presOf" srcId="{C54258D0-80A2-D34C-A552-E5F6441B5E1C}" destId="{D27E1D83-DC3C-A84C-BF40-80C7464B62F4}" srcOrd="0" destOrd="0" presId="urn:microsoft.com/office/officeart/2005/8/layout/default"/>
    <dgm:cxn modelId="{77330F9E-E67D-3749-B777-394ED852CC3C}" type="presOf" srcId="{2360AA47-D689-CA4F-A593-74EE364B7D89}" destId="{355C5A3B-03E7-6D46-B07B-2A6D12C1C2D7}" srcOrd="0" destOrd="0" presId="urn:microsoft.com/office/officeart/2005/8/layout/default"/>
    <dgm:cxn modelId="{25BF26C5-7333-E94F-8A33-17F58D415A0D}" type="presOf" srcId="{D9555D2A-6578-0146-961E-C269D7F150B5}" destId="{21693DD4-FC8F-9045-8117-A64CAE20E8E5}" srcOrd="0" destOrd="0" presId="urn:microsoft.com/office/officeart/2005/8/layout/default"/>
    <dgm:cxn modelId="{F1E0FEF5-9F52-9648-8BDE-F80FB28FDC10}" type="presParOf" srcId="{355C5A3B-03E7-6D46-B07B-2A6D12C1C2D7}" destId="{5846C371-49E9-1748-AA70-A79BF9CA41EE}" srcOrd="0" destOrd="0" presId="urn:microsoft.com/office/officeart/2005/8/layout/default"/>
    <dgm:cxn modelId="{90D2C9A1-D04D-404D-B4E8-E19E766C7FFB}" type="presParOf" srcId="{355C5A3B-03E7-6D46-B07B-2A6D12C1C2D7}" destId="{2C7B9773-2A3B-B042-A04E-A69E92384BAB}" srcOrd="1" destOrd="0" presId="urn:microsoft.com/office/officeart/2005/8/layout/default"/>
    <dgm:cxn modelId="{19182E88-0475-004F-9E5B-A904C65CEA05}" type="presParOf" srcId="{355C5A3B-03E7-6D46-B07B-2A6D12C1C2D7}" destId="{D27E1D83-DC3C-A84C-BF40-80C7464B62F4}" srcOrd="2" destOrd="0" presId="urn:microsoft.com/office/officeart/2005/8/layout/default"/>
    <dgm:cxn modelId="{9CA7C774-390F-094A-875D-D04F10F745CC}" type="presParOf" srcId="{355C5A3B-03E7-6D46-B07B-2A6D12C1C2D7}" destId="{77CD0E39-4552-D541-B2C3-4370038AF718}" srcOrd="3" destOrd="0" presId="urn:microsoft.com/office/officeart/2005/8/layout/default"/>
    <dgm:cxn modelId="{9CB350EA-7128-9542-AB1D-F0E7A5530A6E}" type="presParOf" srcId="{355C5A3B-03E7-6D46-B07B-2A6D12C1C2D7}" destId="{21693DD4-FC8F-9045-8117-A64CAE20E8E5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C02BDF-8FE2-6044-A18F-DDD048A3617A}">
      <dsp:nvSpPr>
        <dsp:cNvPr id="0" name=""/>
        <dsp:cNvSpPr/>
      </dsp:nvSpPr>
      <dsp:spPr>
        <a:xfrm>
          <a:off x="226347" y="2149"/>
          <a:ext cx="3733317" cy="22399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Authentication</a:t>
          </a:r>
        </a:p>
      </dsp:txBody>
      <dsp:txXfrm>
        <a:off x="226347" y="2149"/>
        <a:ext cx="3733317" cy="2239990"/>
      </dsp:txXfrm>
    </dsp:sp>
    <dsp:sp modelId="{F2B86052-EE68-C64D-9E8D-91CD169C07E7}">
      <dsp:nvSpPr>
        <dsp:cNvPr id="0" name=""/>
        <dsp:cNvSpPr/>
      </dsp:nvSpPr>
      <dsp:spPr>
        <a:xfrm>
          <a:off x="4332996" y="2149"/>
          <a:ext cx="3733317" cy="22399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Blazor with Authentication</a:t>
          </a:r>
        </a:p>
      </dsp:txBody>
      <dsp:txXfrm>
        <a:off x="4332996" y="2149"/>
        <a:ext cx="3733317" cy="2239990"/>
      </dsp:txXfrm>
    </dsp:sp>
    <dsp:sp modelId="{E613DD82-A88B-9A49-A820-481C744C4456}">
      <dsp:nvSpPr>
        <dsp:cNvPr id="0" name=""/>
        <dsp:cNvSpPr/>
      </dsp:nvSpPr>
      <dsp:spPr>
        <a:xfrm>
          <a:off x="226347" y="2615471"/>
          <a:ext cx="3733317" cy="22399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Unit Test Projects</a:t>
          </a:r>
        </a:p>
      </dsp:txBody>
      <dsp:txXfrm>
        <a:off x="226347" y="2615471"/>
        <a:ext cx="3733317" cy="2239990"/>
      </dsp:txXfrm>
    </dsp:sp>
    <dsp:sp modelId="{CB9027E2-F816-704E-B817-BFF553650555}">
      <dsp:nvSpPr>
        <dsp:cNvPr id="0" name=""/>
        <dsp:cNvSpPr/>
      </dsp:nvSpPr>
      <dsp:spPr>
        <a:xfrm>
          <a:off x="4332996" y="2615471"/>
          <a:ext cx="3733317" cy="223999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/>
            <a:t>Library Projects</a:t>
          </a:r>
        </a:p>
      </dsp:txBody>
      <dsp:txXfrm>
        <a:off x="4332996" y="2615471"/>
        <a:ext cx="3733317" cy="22399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4D4F55-EF41-DF4A-BC6E-DBB8957B7251}">
      <dsp:nvSpPr>
        <dsp:cNvPr id="0" name=""/>
        <dsp:cNvSpPr/>
      </dsp:nvSpPr>
      <dsp:spPr>
        <a:xfrm>
          <a:off x="0" y="513423"/>
          <a:ext cx="2946741" cy="17680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launchsettings.json</a:t>
          </a:r>
        </a:p>
      </dsp:txBody>
      <dsp:txXfrm>
        <a:off x="0" y="513423"/>
        <a:ext cx="2946741" cy="1768044"/>
      </dsp:txXfrm>
    </dsp:sp>
    <dsp:sp modelId="{7DC47D3C-850B-5941-94C3-01FBC844D623}">
      <dsp:nvSpPr>
        <dsp:cNvPr id="0" name=""/>
        <dsp:cNvSpPr/>
      </dsp:nvSpPr>
      <dsp:spPr>
        <a:xfrm>
          <a:off x="3241415" y="513423"/>
          <a:ext cx="2946741" cy="17680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Browser selector</a:t>
          </a:r>
        </a:p>
      </dsp:txBody>
      <dsp:txXfrm>
        <a:off x="3241415" y="513423"/>
        <a:ext cx="2946741" cy="1768044"/>
      </dsp:txXfrm>
    </dsp:sp>
    <dsp:sp modelId="{5ED81E7E-A50A-2048-94CD-302C790C2AD1}">
      <dsp:nvSpPr>
        <dsp:cNvPr id="0" name=""/>
        <dsp:cNvSpPr/>
      </dsp:nvSpPr>
      <dsp:spPr>
        <a:xfrm>
          <a:off x="6482831" y="513423"/>
          <a:ext cx="2946741" cy="17680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Multiple startup projects</a:t>
          </a:r>
        </a:p>
      </dsp:txBody>
      <dsp:txXfrm>
        <a:off x="6482831" y="513423"/>
        <a:ext cx="2946741" cy="1768044"/>
      </dsp:txXfrm>
    </dsp:sp>
    <dsp:sp modelId="{51E891D6-2106-6441-BCC8-CA90D816CBC9}">
      <dsp:nvSpPr>
        <dsp:cNvPr id="0" name=""/>
        <dsp:cNvSpPr/>
      </dsp:nvSpPr>
      <dsp:spPr>
        <a:xfrm>
          <a:off x="1620707" y="2576142"/>
          <a:ext cx="2946741" cy="17680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Manage NuGet projects at the solution level</a:t>
          </a:r>
        </a:p>
      </dsp:txBody>
      <dsp:txXfrm>
        <a:off x="1620707" y="2576142"/>
        <a:ext cx="2946741" cy="1768044"/>
      </dsp:txXfrm>
    </dsp:sp>
    <dsp:sp modelId="{62C4785C-0617-C449-A1D7-2C671404E445}">
      <dsp:nvSpPr>
        <dsp:cNvPr id="0" name=""/>
        <dsp:cNvSpPr/>
      </dsp:nvSpPr>
      <dsp:spPr>
        <a:xfrm>
          <a:off x="4862123" y="2576142"/>
          <a:ext cx="2946741" cy="176804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Edit project file</a:t>
          </a:r>
        </a:p>
      </dsp:txBody>
      <dsp:txXfrm>
        <a:off x="4862123" y="2576142"/>
        <a:ext cx="2946741" cy="176804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BA2104-C937-164A-ADC5-D54F59EE94FA}">
      <dsp:nvSpPr>
        <dsp:cNvPr id="0" name=""/>
        <dsp:cNvSpPr/>
      </dsp:nvSpPr>
      <dsp:spPr>
        <a:xfrm>
          <a:off x="1315820" y="2116"/>
          <a:ext cx="3337208" cy="20023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Breakpoints and inspecting variables</a:t>
          </a:r>
        </a:p>
      </dsp:txBody>
      <dsp:txXfrm>
        <a:off x="1315820" y="2116"/>
        <a:ext cx="3337208" cy="2002325"/>
      </dsp:txXfrm>
    </dsp:sp>
    <dsp:sp modelId="{A69065BB-0DA5-1F48-838D-4BB48E9A5294}">
      <dsp:nvSpPr>
        <dsp:cNvPr id="0" name=""/>
        <dsp:cNvSpPr/>
      </dsp:nvSpPr>
      <dsp:spPr>
        <a:xfrm>
          <a:off x="4986750" y="2116"/>
          <a:ext cx="3337208" cy="20023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Inspectors</a:t>
          </a:r>
        </a:p>
      </dsp:txBody>
      <dsp:txXfrm>
        <a:off x="4986750" y="2116"/>
        <a:ext cx="3337208" cy="2002325"/>
      </dsp:txXfrm>
    </dsp:sp>
    <dsp:sp modelId="{ED6624B9-CA9C-3B46-8967-6AFBCF1BD7D6}">
      <dsp:nvSpPr>
        <dsp:cNvPr id="0" name=""/>
        <dsp:cNvSpPr/>
      </dsp:nvSpPr>
      <dsp:spPr>
        <a:xfrm>
          <a:off x="3151285" y="2338162"/>
          <a:ext cx="3337208" cy="200232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Set next statement</a:t>
          </a:r>
        </a:p>
      </dsp:txBody>
      <dsp:txXfrm>
        <a:off x="3151285" y="2338162"/>
        <a:ext cx="3337208" cy="200232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46C371-49E9-1748-AA70-A79BF9CA41EE}">
      <dsp:nvSpPr>
        <dsp:cNvPr id="0" name=""/>
        <dsp:cNvSpPr/>
      </dsp:nvSpPr>
      <dsp:spPr>
        <a:xfrm>
          <a:off x="882644" y="221"/>
          <a:ext cx="3784792" cy="22708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Quick fixes</a:t>
          </a:r>
        </a:p>
      </dsp:txBody>
      <dsp:txXfrm>
        <a:off x="882644" y="221"/>
        <a:ext cx="3784792" cy="2270875"/>
      </dsp:txXfrm>
    </dsp:sp>
    <dsp:sp modelId="{D27E1D83-DC3C-A84C-BF40-80C7464B62F4}">
      <dsp:nvSpPr>
        <dsp:cNvPr id="0" name=""/>
        <dsp:cNvSpPr/>
      </dsp:nvSpPr>
      <dsp:spPr>
        <a:xfrm>
          <a:off x="5045916" y="221"/>
          <a:ext cx="3784792" cy="22708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Multi-caret</a:t>
          </a:r>
        </a:p>
      </dsp:txBody>
      <dsp:txXfrm>
        <a:off x="5045916" y="221"/>
        <a:ext cx="3784792" cy="2270875"/>
      </dsp:txXfrm>
    </dsp:sp>
    <dsp:sp modelId="{21693DD4-FC8F-9045-8117-A64CAE20E8E5}">
      <dsp:nvSpPr>
        <dsp:cNvPr id="0" name=""/>
        <dsp:cNvSpPr/>
      </dsp:nvSpPr>
      <dsp:spPr>
        <a:xfrm>
          <a:off x="2964280" y="2649576"/>
          <a:ext cx="3784792" cy="227087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kern="1200"/>
            <a:t>Editors for different file types</a:t>
          </a:r>
        </a:p>
      </dsp:txBody>
      <dsp:txXfrm>
        <a:off x="2964280" y="2649576"/>
        <a:ext cx="3784792" cy="22708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4C4EB-C4BD-6D48-A31B-769FB804D0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349" y="665163"/>
            <a:ext cx="8943666" cy="220272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553EBC-71E7-5245-8E3A-A5EDD4A937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76349" y="4123113"/>
            <a:ext cx="7154487" cy="116225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Speaker Name</a:t>
            </a:r>
          </a:p>
          <a:p>
            <a:r>
              <a:rPr lang="en-US" dirty="0"/>
              <a:t>Speaker Title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887668-59B9-4467-B734-59DAD4610C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8006" y="222422"/>
            <a:ext cx="48968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045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A0AF5A-8EF4-294B-B264-E04977D45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BA5E4-C133-5D4A-81F2-B3C99691F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95264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ka.ms/vs/mac/download" TargetMode="Externa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ocs.microsoft.com/en-us/aspnet/core/tutorials/razor-pag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F25DF8-8A50-D74B-B0B8-CD319AD3D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006" y="222422"/>
            <a:ext cx="4896809" cy="6858000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66220BFA-B472-4264-BD93-BB14B45EF1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Working with ASP.NET Core on macOS</a:t>
            </a:r>
            <a:endParaRPr lang="en-US" dirty="0"/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DDD9733D-5C22-4659-B5AE-859C5B6844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349" y="4123112"/>
            <a:ext cx="7663761" cy="196237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Sayed Ibrahim </a:t>
            </a:r>
            <a:r>
              <a:rPr lang="en-US" dirty="0" err="1"/>
              <a:t>Hashimi</a:t>
            </a:r>
            <a:endParaRPr lang="en-US" dirty="0"/>
          </a:p>
          <a:p>
            <a:r>
              <a:rPr lang="en-US" dirty="0"/>
              <a:t>Program Manager, Visual Studio for Mac</a:t>
            </a:r>
          </a:p>
          <a:p>
            <a:endParaRPr lang="en-US" dirty="0"/>
          </a:p>
          <a:p>
            <a:r>
              <a:rPr lang="en-US"/>
              <a:t>Jon </a:t>
            </a:r>
            <a:r>
              <a:rPr lang="en-US" dirty="0"/>
              <a:t>Galloway</a:t>
            </a:r>
            <a:br>
              <a:rPr lang="en-US" dirty="0"/>
            </a:br>
            <a:r>
              <a:rPr lang="en-US" dirty="0"/>
              <a:t>Program Manager, Visual Studio for Mac</a:t>
            </a:r>
          </a:p>
        </p:txBody>
      </p:sp>
    </p:spTree>
    <p:extLst>
      <p:ext uri="{BB962C8B-B14F-4D97-AF65-F5344CB8AC3E}">
        <p14:creationId xmlns:p14="http://schemas.microsoft.com/office/powerpoint/2010/main" val="1270576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F25DF8-8A50-D74B-B0B8-CD319AD3D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006" y="222422"/>
            <a:ext cx="4896809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F58ED06-1AEC-48A0-828C-25B268D3F03B}"/>
              </a:ext>
            </a:extLst>
          </p:cNvPr>
          <p:cNvSpPr txBox="1">
            <a:spLocks/>
          </p:cNvSpPr>
          <p:nvPr/>
        </p:nvSpPr>
        <p:spPr>
          <a:xfrm>
            <a:off x="702399" y="171459"/>
            <a:ext cx="9917875" cy="8128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Creating New Projects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5E8C704-D90E-694E-88C0-6FE56A7B64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0363013"/>
              </p:ext>
            </p:extLst>
          </p:nvPr>
        </p:nvGraphicFramePr>
        <p:xfrm>
          <a:off x="1366345" y="1112265"/>
          <a:ext cx="8292662" cy="48576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08160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F25DF8-8A50-D74B-B0B8-CD319AD3D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006" y="222422"/>
            <a:ext cx="4896809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F58ED06-1AEC-48A0-828C-25B268D3F03B}"/>
              </a:ext>
            </a:extLst>
          </p:cNvPr>
          <p:cNvSpPr txBox="1">
            <a:spLocks/>
          </p:cNvSpPr>
          <p:nvPr/>
        </p:nvSpPr>
        <p:spPr>
          <a:xfrm>
            <a:off x="702399" y="171459"/>
            <a:ext cx="9917875" cy="8128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Scaffolding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EBD587-4BA4-6E44-A6EB-971D5C6B8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6383" y="1117965"/>
            <a:ext cx="6209905" cy="582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017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F25DF8-8A50-D74B-B0B8-CD319AD3D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006" y="222422"/>
            <a:ext cx="4896809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F58ED06-1AEC-48A0-828C-25B268D3F03B}"/>
              </a:ext>
            </a:extLst>
          </p:cNvPr>
          <p:cNvSpPr txBox="1">
            <a:spLocks/>
          </p:cNvSpPr>
          <p:nvPr/>
        </p:nvSpPr>
        <p:spPr>
          <a:xfrm>
            <a:off x="702399" y="171459"/>
            <a:ext cx="9917875" cy="8128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Building and Running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FA770B2-197D-3D4A-9959-A0874BF2E5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9659737"/>
              </p:ext>
            </p:extLst>
          </p:nvPr>
        </p:nvGraphicFramePr>
        <p:xfrm>
          <a:off x="946549" y="1133284"/>
          <a:ext cx="9429573" cy="48576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93773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F25DF8-8A50-D74B-B0B8-CD319AD3D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006" y="222422"/>
            <a:ext cx="4896809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F58ED06-1AEC-48A0-828C-25B268D3F03B}"/>
              </a:ext>
            </a:extLst>
          </p:cNvPr>
          <p:cNvSpPr txBox="1">
            <a:spLocks/>
          </p:cNvSpPr>
          <p:nvPr/>
        </p:nvSpPr>
        <p:spPr>
          <a:xfrm>
            <a:off x="702399" y="171459"/>
            <a:ext cx="9917875" cy="8128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Debugging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55DBD76-F1DC-6945-93F3-64F3080230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8169102"/>
              </p:ext>
            </p:extLst>
          </p:nvPr>
        </p:nvGraphicFramePr>
        <p:xfrm>
          <a:off x="841446" y="1133286"/>
          <a:ext cx="9639780" cy="4342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1994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3F25DF8-8A50-D74B-B0B8-CD319AD3D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8006" y="222422"/>
            <a:ext cx="4896809" cy="68580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8F58ED06-1AEC-48A0-828C-25B268D3F03B}"/>
              </a:ext>
            </a:extLst>
          </p:cNvPr>
          <p:cNvSpPr txBox="1">
            <a:spLocks/>
          </p:cNvSpPr>
          <p:nvPr/>
        </p:nvSpPr>
        <p:spPr>
          <a:xfrm>
            <a:off x="702399" y="171459"/>
            <a:ext cx="9917875" cy="81284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Editor Features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541BDA9-32FF-DA44-A503-DAB6B0B01E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7428304"/>
              </p:ext>
            </p:extLst>
          </p:nvPr>
        </p:nvGraphicFramePr>
        <p:xfrm>
          <a:off x="804659" y="1191085"/>
          <a:ext cx="9713353" cy="49206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95991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1EBBBF2-79B9-4C44-8A99-B8F5BF7114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7478" y="-172994"/>
            <a:ext cx="2501043" cy="703099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3409FC1-1B43-9F46-9752-CE421D1307FE}"/>
              </a:ext>
            </a:extLst>
          </p:cNvPr>
          <p:cNvSpPr/>
          <p:nvPr/>
        </p:nvSpPr>
        <p:spPr>
          <a:xfrm>
            <a:off x="903889" y="1906976"/>
            <a:ext cx="1002687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Download Visual Studio for Mac</a:t>
            </a:r>
          </a:p>
          <a:p>
            <a:r>
              <a:rPr lang="en-US" sz="2800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3"/>
              </a:rPr>
              <a:t>https://aka.ms/vs/mac/download</a:t>
            </a:r>
            <a:endParaRPr lang="en-US" sz="28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endParaRPr lang="en-US" sz="28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  <a:p>
            <a:r>
              <a:rPr lang="en-US" sz="2800" dirty="0">
                <a:latin typeface="Segoe UI Semilight" panose="020B0402040204020203" pitchFamily="34" charset="0"/>
                <a:cs typeface="Segoe UI Semilight" panose="020B0402040204020203" pitchFamily="34" charset="0"/>
              </a:rPr>
              <a:t>Get Started with ASP.NET Core on Mac</a:t>
            </a:r>
          </a:p>
          <a:p>
            <a:r>
              <a:rPr lang="en-US" sz="2800" dirty="0">
                <a:hlinkClick r:id="rId4"/>
              </a:rPr>
              <a:t>https://docs.microsoft.com/aspnet/core/tutorials/razor-pages/</a:t>
            </a:r>
            <a:endParaRPr lang="en-US" sz="28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21EE0B6-E62F-7948-934D-64BABABD199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What Next?</a:t>
            </a:r>
          </a:p>
        </p:txBody>
      </p:sp>
    </p:spTree>
    <p:extLst>
      <p:ext uri="{BB962C8B-B14F-4D97-AF65-F5344CB8AC3E}">
        <p14:creationId xmlns:p14="http://schemas.microsoft.com/office/powerpoint/2010/main" val="18067965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S Mac Refresh - PowerPoint templates.pptx" id="{85EAFF36-D5FE-4378-BA6D-C78F6A16E5F5}" vid="{537D6794-45E4-4641-9E92-9AD8BC4A92C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A66A7F1BB7334E951165FBB33F56F5" ma:contentTypeVersion="6" ma:contentTypeDescription="Create a new document." ma:contentTypeScope="" ma:versionID="ad46ca46a58f00dd977ec2eefb42a72a">
  <xsd:schema xmlns:xsd="http://www.w3.org/2001/XMLSchema" xmlns:xs="http://www.w3.org/2001/XMLSchema" xmlns:p="http://schemas.microsoft.com/office/2006/metadata/properties" xmlns:ns2="3335e14e-c297-448d-99c0-76c2b4b34540" targetNamespace="http://schemas.microsoft.com/office/2006/metadata/properties" ma:root="true" ma:fieldsID="a2bae3cb05c40fefb33254cc6e621902" ns2:_="">
    <xsd:import namespace="3335e14e-c297-448d-99c0-76c2b4b3454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35e14e-c297-448d-99c0-76c2b4b3454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230141F-4035-4606-B78D-48ECC55F9486}">
  <ds:schemaRefs>
    <ds:schemaRef ds:uri="http://purl.org/dc/elements/1.1/"/>
    <ds:schemaRef ds:uri="http://schemas.microsoft.com/office/2006/metadata/properties"/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3335e14e-c297-448d-99c0-76c2b4b3454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7A4F6FA-5A8F-4223-87BD-8C0E64782FB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35e14e-c297-448d-99c0-76c2b4b3454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CD3F171-FDDE-4E0E-BFF1-920711F28A9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125</Words>
  <Application>Microsoft Office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Segoe UI Semibold</vt:lpstr>
      <vt:lpstr>Segoe UI Semilight</vt:lpstr>
      <vt:lpstr>Office Theme</vt:lpstr>
      <vt:lpstr>Working with ASP.NET Core on macOS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Working with ASP.NET Core on macOS</dc:title>
  <dc:creator>Jon Galloway</dc:creator>
  <cp:lastModifiedBy>Jon Galloway</cp:lastModifiedBy>
  <cp:revision>2</cp:revision>
  <dcterms:created xsi:type="dcterms:W3CDTF">2020-02-24T18:07:29Z</dcterms:created>
  <dcterms:modified xsi:type="dcterms:W3CDTF">2020-03-07T00:37:41Z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0x01010067A66A7F1BB7334E951165FBB33F56F5</vt:lpwstr>
  </property>
  <property fmtid="{D5CDD505-2E9C-101B-9397-08002B2CF9AE}" pid="3" name="MSIP_Label_f42aa342-8706-4288-bd11-ebb85995028c_Enabled">
    <vt:lpwstr>true</vt:lpwstr>
  </property>
  <property fmtid="{D5CDD505-2E9C-101B-9397-08002B2CF9AE}" pid="4" name="MSIP_Label_f42aa342-8706-4288-bd11-ebb85995028c_SetDate">
    <vt:lpwstr>2020-02-24T18:07:50Z</vt:lpwstr>
  </property>
  <property fmtid="{D5CDD505-2E9C-101B-9397-08002B2CF9AE}" pid="5" name="MSIP_Label_f42aa342-8706-4288-bd11-ebb85995028c_Method">
    <vt:lpwstr>Standard</vt:lpwstr>
  </property>
  <property fmtid="{D5CDD505-2E9C-101B-9397-08002B2CF9AE}" pid="6" name="MSIP_Label_f42aa342-8706-4288-bd11-ebb85995028c_Name">
    <vt:lpwstr>Internal</vt:lpwstr>
  </property>
  <property fmtid="{D5CDD505-2E9C-101B-9397-08002B2CF9AE}" pid="7" name="MSIP_Label_f42aa342-8706-4288-bd11-ebb85995028c_SiteId">
    <vt:lpwstr>72f988bf-86f1-41af-91ab-2d7cd011db47</vt:lpwstr>
  </property>
  <property fmtid="{D5CDD505-2E9C-101B-9397-08002B2CF9AE}" pid="8" name="MSIP_Label_f42aa342-8706-4288-bd11-ebb85995028c_ActionId">
    <vt:lpwstr>4bafae76-6639-47a4-ae38-000029048093</vt:lpwstr>
  </property>
  <property fmtid="{D5CDD505-2E9C-101B-9397-08002B2CF9AE}" pid="9" name="MSIP_Label_f42aa342-8706-4288-bd11-ebb85995028c_ContentBits">
    <vt:lpwstr>0</vt:lpwstr>
  </property>
</Properties>
</file>

<file path=docProps/thumbnail.jpeg>
</file>